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0"/>
  </p:notesMasterIdLst>
  <p:sldIdLst>
    <p:sldId id="257" r:id="rId2"/>
    <p:sldId id="303" r:id="rId3"/>
    <p:sldId id="332" r:id="rId4"/>
    <p:sldId id="387" r:id="rId5"/>
    <p:sldId id="302" r:id="rId6"/>
    <p:sldId id="310" r:id="rId7"/>
    <p:sldId id="327" r:id="rId8"/>
    <p:sldId id="29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A52"/>
    <a:srgbClr val="E9EDF0"/>
    <a:srgbClr val="6795B4"/>
    <a:srgbClr val="F8FAFC"/>
    <a:srgbClr val="00B9FF"/>
    <a:srgbClr val="CED9E1"/>
    <a:srgbClr val="000000"/>
    <a:srgbClr val="9EBACC"/>
    <a:srgbClr val="DBE9F3"/>
    <a:srgbClr val="669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4"/>
    <p:restoredTop sz="70968"/>
  </p:normalViewPr>
  <p:slideViewPr>
    <p:cSldViewPr snapToGrid="0" snapToObjects="1">
      <p:cViewPr varScale="1">
        <p:scale>
          <a:sx n="114" d="100"/>
          <a:sy n="114" d="100"/>
        </p:scale>
        <p:origin x="1416" y="184"/>
      </p:cViewPr>
      <p:guideLst/>
    </p:cSldViewPr>
  </p:slideViewPr>
  <p:notesTextViewPr>
    <p:cViewPr>
      <p:scale>
        <a:sx n="155" d="100"/>
        <a:sy n="1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3A558-73C8-BD49-B216-FB26EBFF9EE4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56CD4-A85A-974D-81E8-45F1DBB41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17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39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4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39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89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3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91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786D0FC9-ABEE-5846-AD9A-A8673E8D01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81572F-AE7D-0444-9681-2056870B8928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737B0A-F026-884D-B9A0-80F018D2EF4D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>
              <a:solidFill>
                <a:srgbClr val="CED9E1"/>
              </a:solidFill>
              <a:latin typeface="Barlo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101185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3D9A7-93EE-6147-979E-ADC19AB84C7E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B21C770-B2AE-FB4F-911A-A46B3F570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032D9-B9DD-1F40-830F-8F3FF57AFB7A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4C5C3E16-1653-6C45-B1E7-0C743D197264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346766-F733-0448-933C-0B605C627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5" y="760961"/>
            <a:ext cx="8398253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773397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67B18D-09CC-BB4D-B9E8-CE9165EC1E62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00DCAFB-AB6A-E947-B30C-D2FDF6C184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42F6CF4-A601-4B4A-B9CA-F6FC031A18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0066" y="1960110"/>
            <a:ext cx="9993312" cy="3886200"/>
          </a:xfrm>
        </p:spPr>
        <p:txBody>
          <a:bodyPr/>
          <a:lstStyle>
            <a:lvl1pPr>
              <a:defRPr>
                <a:latin typeface="Barlow" pitchFamily="2" charset="77"/>
              </a:defRPr>
            </a:lvl1pPr>
            <a:lvl2pPr>
              <a:defRPr>
                <a:latin typeface="Barlow" pitchFamily="2" charset="77"/>
              </a:defRPr>
            </a:lvl2pPr>
            <a:lvl3pPr>
              <a:defRPr>
                <a:latin typeface="Barlow" pitchFamily="2" charset="77"/>
              </a:defRPr>
            </a:lvl3pPr>
            <a:lvl4pPr>
              <a:defRPr>
                <a:latin typeface="Barlow" pitchFamily="2" charset="77"/>
              </a:defRPr>
            </a:lvl4pPr>
            <a:lvl5pPr>
              <a:defRPr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FF1071-FAEF-9C47-B4A1-6BBDA3BF6731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78AE98A2-4866-6B4A-812E-C44D867B3CCE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B1E3DA-B2E8-8E44-8146-11525B48B0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5" y="760961"/>
            <a:ext cx="9990763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072250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93FBC160-8235-3441-8141-2748676704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10" name="Google Shape;200;p19">
            <a:extLst>
              <a:ext uri="{FF2B5EF4-FFF2-40B4-BE49-F238E27FC236}">
                <a16:creationId xmlns:a16="http://schemas.microsoft.com/office/drawing/2014/main" id="{F2EA6088-7353-3E47-A8EA-3EBB6FED8502}"/>
              </a:ext>
            </a:extLst>
          </p:cNvPr>
          <p:cNvSpPr/>
          <p:nvPr userDrawn="1"/>
        </p:nvSpPr>
        <p:spPr>
          <a:xfrm>
            <a:off x="6675475" y="150"/>
            <a:ext cx="5516400" cy="6848631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AA3F15-F158-174F-AE15-DBC9795040F3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F0D8906-10FA-3047-A6B9-E19E68AF22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75475" y="9219"/>
            <a:ext cx="5516525" cy="684878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594AA5-BEA7-3D42-8FAB-8203F5A6256B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A5E98BF6-C2D6-F34E-959C-BB15F1855AB7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F025848-4F96-F248-9C43-75704BC31E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6" y="760961"/>
            <a:ext cx="4932312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42049251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3D9A7-93EE-6147-979E-ADC19AB84C7E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B21C770-B2AE-FB4F-911A-A46B3F570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032D9-B9DD-1F40-830F-8F3FF57AFB7A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A293304-CBF8-AA4A-906E-D59605853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6873" y="4251074"/>
            <a:ext cx="8398253" cy="625089"/>
          </a:xfrm>
        </p:spPr>
        <p:txBody>
          <a:bodyPr>
            <a:normAutofit/>
          </a:bodyPr>
          <a:lstStyle>
            <a:lvl1pPr algn="ctr">
              <a:defRPr sz="3600" b="1"/>
            </a:lvl1pPr>
          </a:lstStyle>
          <a:p>
            <a:r>
              <a:rPr lang="en-US"/>
              <a:t>Title 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35657F2-ECDD-5E44-9103-13F413DCC8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6873" y="4999609"/>
            <a:ext cx="8398253" cy="403225"/>
          </a:xfrm>
        </p:spPr>
        <p:txBody>
          <a:bodyPr/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CCD9843F-0481-E947-8192-030F9457FD3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64675" y="922434"/>
            <a:ext cx="2862647" cy="2862648"/>
          </a:xfrm>
          <a:prstGeom prst="ellipse">
            <a:avLst/>
          </a:prstGeom>
          <a:solidFill>
            <a:srgbClr val="E9EDF0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Speaker</a:t>
            </a:r>
          </a:p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04082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3D9A7-93EE-6147-979E-ADC19AB84C7E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B21C770-B2AE-FB4F-911A-A46B3F570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032D9-B9DD-1F40-830F-8F3FF57AFB7A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CCD9843F-0481-E947-8192-030F9457FD3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096979" y="1993060"/>
            <a:ext cx="1514442" cy="1514443"/>
          </a:xfrm>
          <a:prstGeom prst="ellipse">
            <a:avLst/>
          </a:prstGeom>
          <a:solidFill>
            <a:srgbClr val="E9EDF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E2882-57D0-F34B-AA22-63B75B1C9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5913" y="4254500"/>
            <a:ext cx="2536825" cy="18464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4FB02DE9-E18C-BD4B-92CC-E45D14214E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64897" y="1993060"/>
            <a:ext cx="1514442" cy="1514443"/>
          </a:xfrm>
          <a:prstGeom prst="ellipse">
            <a:avLst/>
          </a:prstGeom>
          <a:solidFill>
            <a:srgbClr val="E9EDF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DCDB0EB-F025-E84B-9A77-7C03215362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53831" y="4254500"/>
            <a:ext cx="2536825" cy="18464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FD960712-2C2C-F641-BC9E-F7F9F56F6BD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46192" y="1989131"/>
            <a:ext cx="1514442" cy="1514443"/>
          </a:xfrm>
          <a:prstGeom prst="ellipse">
            <a:avLst/>
          </a:prstGeom>
          <a:solidFill>
            <a:srgbClr val="E9EDF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D637424-A55D-744E-9B17-0ADA8C7375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35126" y="4250571"/>
            <a:ext cx="2536825" cy="18464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99;p15">
            <a:extLst>
              <a:ext uri="{FF2B5EF4-FFF2-40B4-BE49-F238E27FC236}">
                <a16:creationId xmlns:a16="http://schemas.microsoft.com/office/drawing/2014/main" id="{D938FCA4-792A-A846-B0D1-DE2FB0888D88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69F648C3-711E-DA4D-A30F-2E643903F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5" y="760961"/>
            <a:ext cx="8398253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/>
              <a:t>Title Text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8943B3C-D157-FF43-8A7B-E9E65B9B34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85913" y="3711956"/>
            <a:ext cx="2536825" cy="402557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5C8F0A8-F872-6B45-9261-14EED3C48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53705" y="3699256"/>
            <a:ext cx="2536825" cy="402557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85ED928D-F9CF-3149-9D58-46EC977290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1497" y="3675794"/>
            <a:ext cx="2536825" cy="402557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35487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9A66E4-3D33-744E-BC0B-B4E907E211F5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86196759-0AE3-C942-9DAF-1EA0ABC18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B98BFC-828B-D74F-AE44-5F86CC3A5CD0}"/>
              </a:ext>
            </a:extLst>
          </p:cNvPr>
          <p:cNvCxnSpPr/>
          <p:nvPr userDrawn="1"/>
        </p:nvCxnSpPr>
        <p:spPr>
          <a:xfrm>
            <a:off x="2930400" y="2277739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98;p15">
            <a:extLst>
              <a:ext uri="{FF2B5EF4-FFF2-40B4-BE49-F238E27FC236}">
                <a16:creationId xmlns:a16="http://schemas.microsoft.com/office/drawing/2014/main" id="{30310233-0C61-9A41-B3E1-DE2C1175E470}"/>
              </a:ext>
            </a:extLst>
          </p:cNvPr>
          <p:cNvSpPr txBox="1"/>
          <p:nvPr userDrawn="1"/>
        </p:nvSpPr>
        <p:spPr>
          <a:xfrm>
            <a:off x="2536160" y="2103689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>
                <a:solidFill>
                  <a:srgbClr val="00B9FF"/>
                </a:solidFill>
                <a:latin typeface="Barlow"/>
              </a:rPr>
              <a:t>01</a:t>
            </a:r>
            <a:endParaRPr lang="en-US" sz="2400">
              <a:solidFill>
                <a:srgbClr val="00B9FF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A571B5-E44A-2E45-9698-3A0E2C0FEA1F}"/>
              </a:ext>
            </a:extLst>
          </p:cNvPr>
          <p:cNvCxnSpPr>
            <a:cxnSpLocks/>
          </p:cNvCxnSpPr>
          <p:nvPr userDrawn="1"/>
        </p:nvCxnSpPr>
        <p:spPr>
          <a:xfrm>
            <a:off x="6098536" y="2277739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98;p15">
            <a:extLst>
              <a:ext uri="{FF2B5EF4-FFF2-40B4-BE49-F238E27FC236}">
                <a16:creationId xmlns:a16="http://schemas.microsoft.com/office/drawing/2014/main" id="{52225549-D4DD-BC4E-8ED0-337FB93055BE}"/>
              </a:ext>
            </a:extLst>
          </p:cNvPr>
          <p:cNvSpPr txBox="1"/>
          <p:nvPr userDrawn="1"/>
        </p:nvSpPr>
        <p:spPr>
          <a:xfrm>
            <a:off x="5704296" y="2103689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>
                <a:solidFill>
                  <a:srgbClr val="00B9FF"/>
                </a:solidFill>
                <a:latin typeface="Barlow"/>
              </a:rPr>
              <a:t>02</a:t>
            </a:r>
            <a:endParaRPr lang="en-US" sz="2400">
              <a:solidFill>
                <a:srgbClr val="00B9FF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31AFDD-67E8-A545-ACFE-5E8851E8AD5C}"/>
              </a:ext>
            </a:extLst>
          </p:cNvPr>
          <p:cNvCxnSpPr>
            <a:cxnSpLocks/>
          </p:cNvCxnSpPr>
          <p:nvPr userDrawn="1"/>
        </p:nvCxnSpPr>
        <p:spPr>
          <a:xfrm>
            <a:off x="9266671" y="2277739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98;p15">
            <a:extLst>
              <a:ext uri="{FF2B5EF4-FFF2-40B4-BE49-F238E27FC236}">
                <a16:creationId xmlns:a16="http://schemas.microsoft.com/office/drawing/2014/main" id="{F0C0E7DB-E806-084C-8C73-387C89E47A2C}"/>
              </a:ext>
            </a:extLst>
          </p:cNvPr>
          <p:cNvSpPr txBox="1"/>
          <p:nvPr userDrawn="1"/>
        </p:nvSpPr>
        <p:spPr>
          <a:xfrm>
            <a:off x="8872431" y="2103689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>
                <a:solidFill>
                  <a:srgbClr val="00B9FF"/>
                </a:solidFill>
                <a:latin typeface="Barlow"/>
              </a:rPr>
              <a:t>03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4EFD7A-D8A6-514F-80AB-17F23DDC8430}"/>
              </a:ext>
            </a:extLst>
          </p:cNvPr>
          <p:cNvCxnSpPr>
            <a:cxnSpLocks/>
          </p:cNvCxnSpPr>
          <p:nvPr userDrawn="1"/>
        </p:nvCxnSpPr>
        <p:spPr>
          <a:xfrm>
            <a:off x="2930400" y="4508820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98;p15">
            <a:extLst>
              <a:ext uri="{FF2B5EF4-FFF2-40B4-BE49-F238E27FC236}">
                <a16:creationId xmlns:a16="http://schemas.microsoft.com/office/drawing/2014/main" id="{3826F837-508B-4046-928E-D31BE9E018B3}"/>
              </a:ext>
            </a:extLst>
          </p:cNvPr>
          <p:cNvSpPr txBox="1"/>
          <p:nvPr userDrawn="1"/>
        </p:nvSpPr>
        <p:spPr>
          <a:xfrm>
            <a:off x="2536160" y="4334770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>
                <a:solidFill>
                  <a:srgbClr val="00B9FF"/>
                </a:solidFill>
                <a:latin typeface="Barlow"/>
              </a:rPr>
              <a:t>04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5814EC-E920-1B4C-8EEF-D37E4DCEB411}"/>
              </a:ext>
            </a:extLst>
          </p:cNvPr>
          <p:cNvCxnSpPr>
            <a:cxnSpLocks/>
          </p:cNvCxnSpPr>
          <p:nvPr userDrawn="1"/>
        </p:nvCxnSpPr>
        <p:spPr>
          <a:xfrm>
            <a:off x="6098536" y="4508820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98;p15">
            <a:extLst>
              <a:ext uri="{FF2B5EF4-FFF2-40B4-BE49-F238E27FC236}">
                <a16:creationId xmlns:a16="http://schemas.microsoft.com/office/drawing/2014/main" id="{963FD6F4-DCAE-584C-A5CA-D4B4C68A326E}"/>
              </a:ext>
            </a:extLst>
          </p:cNvPr>
          <p:cNvSpPr txBox="1"/>
          <p:nvPr userDrawn="1"/>
        </p:nvSpPr>
        <p:spPr>
          <a:xfrm>
            <a:off x="5704296" y="4334770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>
                <a:solidFill>
                  <a:srgbClr val="00B9FF"/>
                </a:solidFill>
                <a:latin typeface="Barlow"/>
              </a:rPr>
              <a:t>05</a:t>
            </a:r>
            <a:endParaRPr lang="en-US" sz="2400">
              <a:solidFill>
                <a:srgbClr val="00B9FF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BB8DD6-3A9F-C046-98B9-F47AB903320A}"/>
              </a:ext>
            </a:extLst>
          </p:cNvPr>
          <p:cNvCxnSpPr>
            <a:cxnSpLocks/>
          </p:cNvCxnSpPr>
          <p:nvPr userDrawn="1"/>
        </p:nvCxnSpPr>
        <p:spPr>
          <a:xfrm>
            <a:off x="9266671" y="4508820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98;p15">
            <a:extLst>
              <a:ext uri="{FF2B5EF4-FFF2-40B4-BE49-F238E27FC236}">
                <a16:creationId xmlns:a16="http://schemas.microsoft.com/office/drawing/2014/main" id="{903AAAA6-DC64-9C4C-9D2D-8B2C3F0C9F01}"/>
              </a:ext>
            </a:extLst>
          </p:cNvPr>
          <p:cNvSpPr txBox="1"/>
          <p:nvPr userDrawn="1"/>
        </p:nvSpPr>
        <p:spPr>
          <a:xfrm>
            <a:off x="8872431" y="4334770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>
                <a:solidFill>
                  <a:srgbClr val="00B9FF"/>
                </a:solidFill>
                <a:latin typeface="Barlow"/>
              </a:rPr>
              <a:t>06</a:t>
            </a:r>
          </a:p>
        </p:txBody>
      </p:sp>
      <p:sp>
        <p:nvSpPr>
          <p:cNvPr id="23" name="Text Placeholder 45">
            <a:extLst>
              <a:ext uri="{FF2B5EF4-FFF2-40B4-BE49-F238E27FC236}">
                <a16:creationId xmlns:a16="http://schemas.microsoft.com/office/drawing/2014/main" id="{AF1F5A73-C070-E445-9A2A-3112E33C8A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35737" y="2472119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45">
            <a:extLst>
              <a:ext uri="{FF2B5EF4-FFF2-40B4-BE49-F238E27FC236}">
                <a16:creationId xmlns:a16="http://schemas.microsoft.com/office/drawing/2014/main" id="{32F8297C-DD30-4A43-8F8F-AE4B77CCF8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4754" y="2472119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5">
            <a:extLst>
              <a:ext uri="{FF2B5EF4-FFF2-40B4-BE49-F238E27FC236}">
                <a16:creationId xmlns:a16="http://schemas.microsoft.com/office/drawing/2014/main" id="{97AF8980-0463-2048-91D9-489357E949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72889" y="2472119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5">
            <a:extLst>
              <a:ext uri="{FF2B5EF4-FFF2-40B4-BE49-F238E27FC236}">
                <a16:creationId xmlns:a16="http://schemas.microsoft.com/office/drawing/2014/main" id="{D650878C-A904-DB40-B9C0-7B48EAB33D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35737" y="4702227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5">
            <a:extLst>
              <a:ext uri="{FF2B5EF4-FFF2-40B4-BE49-F238E27FC236}">
                <a16:creationId xmlns:a16="http://schemas.microsoft.com/office/drawing/2014/main" id="{2B3149E1-7FB4-4047-A993-309AF09C3A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04754" y="4702227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5">
            <a:extLst>
              <a:ext uri="{FF2B5EF4-FFF2-40B4-BE49-F238E27FC236}">
                <a16:creationId xmlns:a16="http://schemas.microsoft.com/office/drawing/2014/main" id="{368A6407-FC29-D341-856A-0B409C3D9E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72889" y="4702227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2360E6-CAB3-8941-9009-4766AD970258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30" name="Google Shape;99;p15">
            <a:extLst>
              <a:ext uri="{FF2B5EF4-FFF2-40B4-BE49-F238E27FC236}">
                <a16:creationId xmlns:a16="http://schemas.microsoft.com/office/drawing/2014/main" id="{36050E45-B6B8-BB45-A781-0EADC3DB0EBE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1C104D9-D80E-C048-9E34-F2BA8A113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5" y="760961"/>
            <a:ext cx="8398253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20038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A1A4D7-0058-E944-8B3A-E83C6FADE8E1}"/>
              </a:ext>
            </a:extLst>
          </p:cNvPr>
          <p:cNvCxnSpPr/>
          <p:nvPr/>
        </p:nvCxnSpPr>
        <p:spPr>
          <a:xfrm>
            <a:off x="1292051" y="1857021"/>
            <a:ext cx="6864" cy="3150972"/>
          </a:xfrm>
          <a:prstGeom prst="straightConnector1">
            <a:avLst/>
          </a:prstGeom>
          <a:ln w="28575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98;p15">
            <a:extLst>
              <a:ext uri="{FF2B5EF4-FFF2-40B4-BE49-F238E27FC236}">
                <a16:creationId xmlns:a16="http://schemas.microsoft.com/office/drawing/2014/main" id="{4252F3E1-EEB2-4B42-B586-5D089CDB0BCC}"/>
              </a:ext>
            </a:extLst>
          </p:cNvPr>
          <p:cNvSpPr txBox="1"/>
          <p:nvPr/>
        </p:nvSpPr>
        <p:spPr>
          <a:xfrm>
            <a:off x="1514668" y="1856946"/>
            <a:ext cx="210567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>
                <a:solidFill>
                  <a:srgbClr val="CED9E1"/>
                </a:solidFill>
                <a:latin typeface="Barlow"/>
              </a:rPr>
              <a:t>01</a:t>
            </a:r>
            <a:endParaRPr lang="en-US" sz="7200">
              <a:solidFill>
                <a:srgbClr val="CED9E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7F2B18-4AEF-C947-8F33-3E59295E1B13}"/>
              </a:ext>
            </a:extLst>
          </p:cNvPr>
          <p:cNvCxnSpPr>
            <a:cxnSpLocks/>
          </p:cNvCxnSpPr>
          <p:nvPr/>
        </p:nvCxnSpPr>
        <p:spPr>
          <a:xfrm>
            <a:off x="3946465" y="1857021"/>
            <a:ext cx="6864" cy="3150972"/>
          </a:xfrm>
          <a:prstGeom prst="straightConnector1">
            <a:avLst/>
          </a:prstGeom>
          <a:ln w="28575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98;p15">
            <a:extLst>
              <a:ext uri="{FF2B5EF4-FFF2-40B4-BE49-F238E27FC236}">
                <a16:creationId xmlns:a16="http://schemas.microsoft.com/office/drawing/2014/main" id="{C95082B5-53EB-744A-BD1C-E7C0BF9C9A0D}"/>
              </a:ext>
            </a:extLst>
          </p:cNvPr>
          <p:cNvSpPr txBox="1"/>
          <p:nvPr/>
        </p:nvSpPr>
        <p:spPr>
          <a:xfrm>
            <a:off x="4169082" y="1856946"/>
            <a:ext cx="210567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>
                <a:solidFill>
                  <a:srgbClr val="CED9E1"/>
                </a:solidFill>
                <a:latin typeface="Barlow"/>
              </a:rPr>
              <a:t>02</a:t>
            </a:r>
            <a:endParaRPr lang="en-US" sz="7200">
              <a:solidFill>
                <a:srgbClr val="CED9E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314FA4-6E5E-2142-B416-59328FD8A9B7}"/>
              </a:ext>
            </a:extLst>
          </p:cNvPr>
          <p:cNvCxnSpPr>
            <a:cxnSpLocks/>
          </p:cNvCxnSpPr>
          <p:nvPr/>
        </p:nvCxnSpPr>
        <p:spPr>
          <a:xfrm>
            <a:off x="6600880" y="1857021"/>
            <a:ext cx="6864" cy="3150972"/>
          </a:xfrm>
          <a:prstGeom prst="straightConnector1">
            <a:avLst/>
          </a:prstGeom>
          <a:ln w="28575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98;p15">
            <a:extLst>
              <a:ext uri="{FF2B5EF4-FFF2-40B4-BE49-F238E27FC236}">
                <a16:creationId xmlns:a16="http://schemas.microsoft.com/office/drawing/2014/main" id="{F068A568-5F57-DD43-A3EC-D86AB04F5063}"/>
              </a:ext>
            </a:extLst>
          </p:cNvPr>
          <p:cNvSpPr txBox="1"/>
          <p:nvPr/>
        </p:nvSpPr>
        <p:spPr>
          <a:xfrm>
            <a:off x="6823497" y="1856946"/>
            <a:ext cx="210567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>
                <a:solidFill>
                  <a:srgbClr val="CED9E1"/>
                </a:solidFill>
                <a:latin typeface="Barlow"/>
              </a:rPr>
              <a:t>03</a:t>
            </a:r>
            <a:endParaRPr lang="en-US" sz="7200">
              <a:solidFill>
                <a:srgbClr val="CED9E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1A43C0-0F6A-A340-ADA8-A7D6F86EE548}"/>
              </a:ext>
            </a:extLst>
          </p:cNvPr>
          <p:cNvCxnSpPr>
            <a:cxnSpLocks/>
          </p:cNvCxnSpPr>
          <p:nvPr/>
        </p:nvCxnSpPr>
        <p:spPr>
          <a:xfrm>
            <a:off x="9255294" y="1857021"/>
            <a:ext cx="6864" cy="3150972"/>
          </a:xfrm>
          <a:prstGeom prst="straightConnector1">
            <a:avLst/>
          </a:prstGeom>
          <a:ln w="28575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98;p15">
            <a:extLst>
              <a:ext uri="{FF2B5EF4-FFF2-40B4-BE49-F238E27FC236}">
                <a16:creationId xmlns:a16="http://schemas.microsoft.com/office/drawing/2014/main" id="{BA07E673-BAB8-AF4B-8B8B-76092690903A}"/>
              </a:ext>
            </a:extLst>
          </p:cNvPr>
          <p:cNvSpPr txBox="1"/>
          <p:nvPr/>
        </p:nvSpPr>
        <p:spPr>
          <a:xfrm>
            <a:off x="9477911" y="1856946"/>
            <a:ext cx="210567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>
                <a:solidFill>
                  <a:srgbClr val="CED9E1"/>
                </a:solidFill>
                <a:latin typeface="Barlow"/>
              </a:rPr>
              <a:t>04</a:t>
            </a:r>
            <a:endParaRPr lang="en-US" sz="7200">
              <a:solidFill>
                <a:srgbClr val="CED9E1"/>
              </a:solidFill>
            </a:endParaRPr>
          </a:p>
        </p:txBody>
      </p:sp>
      <p:pic>
        <p:nvPicPr>
          <p:cNvPr id="23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6EAB75A9-28E6-694D-93F6-1344FA198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5B00A5-279D-1D4B-A3CA-D51674EB932F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45">
            <a:extLst>
              <a:ext uri="{FF2B5EF4-FFF2-40B4-BE49-F238E27FC236}">
                <a16:creationId xmlns:a16="http://schemas.microsoft.com/office/drawing/2014/main" id="{03EABDAF-0021-B14B-9FAE-18569D67C4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14475" y="2994436"/>
            <a:ext cx="2105870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5">
            <a:extLst>
              <a:ext uri="{FF2B5EF4-FFF2-40B4-BE49-F238E27FC236}">
                <a16:creationId xmlns:a16="http://schemas.microsoft.com/office/drawing/2014/main" id="{D5509998-7A50-4D4C-8BBC-E3D9225B43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69082" y="2994436"/>
            <a:ext cx="2105870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5">
            <a:extLst>
              <a:ext uri="{FF2B5EF4-FFF2-40B4-BE49-F238E27FC236}">
                <a16:creationId xmlns:a16="http://schemas.microsoft.com/office/drawing/2014/main" id="{D2241426-F0DD-D943-A4E6-F9B1A31483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23497" y="2994436"/>
            <a:ext cx="2105870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5">
            <a:extLst>
              <a:ext uri="{FF2B5EF4-FFF2-40B4-BE49-F238E27FC236}">
                <a16:creationId xmlns:a16="http://schemas.microsoft.com/office/drawing/2014/main" id="{A03D1A93-D6C2-074C-BE1C-DBC0EB9DFC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77911" y="2994436"/>
            <a:ext cx="2105870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30AC0A-C305-6641-A162-F759FE615700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>
              <a:solidFill>
                <a:srgbClr val="CED9E1"/>
              </a:solidFill>
              <a:latin typeface="Barlo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7442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15">
            <a:extLst>
              <a:ext uri="{FF2B5EF4-FFF2-40B4-BE49-F238E27FC236}">
                <a16:creationId xmlns:a16="http://schemas.microsoft.com/office/drawing/2014/main" id="{7A62228C-0021-5C45-B0BB-0DD5124E3FF0}"/>
              </a:ext>
            </a:extLst>
          </p:cNvPr>
          <p:cNvSpPr/>
          <p:nvPr userDrawn="1"/>
        </p:nvSpPr>
        <p:spPr>
          <a:xfrm>
            <a:off x="1800622" y="4764629"/>
            <a:ext cx="1285800" cy="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8;p15">
            <a:extLst>
              <a:ext uri="{FF2B5EF4-FFF2-40B4-BE49-F238E27FC236}">
                <a16:creationId xmlns:a16="http://schemas.microsoft.com/office/drawing/2014/main" id="{1F900096-F830-8547-8203-4815F408ED1B}"/>
              </a:ext>
            </a:extLst>
          </p:cNvPr>
          <p:cNvSpPr txBox="1"/>
          <p:nvPr userDrawn="1"/>
        </p:nvSpPr>
        <p:spPr>
          <a:xfrm>
            <a:off x="1800443" y="1089350"/>
            <a:ext cx="471486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9600" b="1">
                <a:solidFill>
                  <a:srgbClr val="FFFFFF"/>
                </a:solidFill>
                <a:latin typeface="Times New Roman"/>
              </a:rPr>
              <a:t>“</a:t>
            </a:r>
            <a:endParaRPr lang="en-US" sz="9600" b="1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8997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9B2001E9-A658-E840-B60C-1C9C75A1BB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C374AA-1FF8-784C-B8BF-ED1CCEDEB981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C9A86A-5444-974C-B2B1-584105E2BCCD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>
              <a:solidFill>
                <a:srgbClr val="CED9E1"/>
              </a:solidFill>
              <a:latin typeface="Barlo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679074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32604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blu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572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9EEBC7B-1B1F-794A-8123-9CC346AB0D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1400" y="3149100"/>
            <a:ext cx="5029201" cy="55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13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blu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FE31AD7-0FBD-0447-AFF8-54DB77ABCB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3588" y="3145867"/>
            <a:ext cx="5024824" cy="56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36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D7F6889-5462-7742-BF27-B1AE9FEF6E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7552" y="4108830"/>
            <a:ext cx="10216897" cy="548514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63F2A19-2B9E-1C48-8D9A-B259A79E4E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7552" y="2137922"/>
            <a:ext cx="10216897" cy="1839592"/>
          </a:xfrm>
        </p:spPr>
        <p:txBody>
          <a:bodyPr>
            <a:noAutofit/>
          </a:bodyPr>
          <a:lstStyle>
            <a:lvl1pPr marL="0" indent="0" algn="ctr">
              <a:buNone/>
              <a:defRPr sz="15000" b="1">
                <a:solidFill>
                  <a:schemeClr val="tx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4010816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E93A06-874C-804B-A29B-D5BEC4AF42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015" y="4108830"/>
            <a:ext cx="4693918" cy="548514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B27C7BA-4F9E-5948-B8A3-AAD899F67A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8067" y="4108830"/>
            <a:ext cx="4693918" cy="548514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65834DF-1336-8549-877A-DF19F37D04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0015" y="2137922"/>
            <a:ext cx="4693918" cy="1839592"/>
          </a:xfrm>
        </p:spPr>
        <p:txBody>
          <a:bodyPr>
            <a:noAutofit/>
          </a:bodyPr>
          <a:lstStyle>
            <a:lvl1pPr marL="0" indent="0" algn="ctr">
              <a:buNone/>
              <a:defRPr sz="15000" b="1">
                <a:solidFill>
                  <a:schemeClr val="tx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r>
              <a:rPr lang="en-US"/>
              <a:t>#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1795FD6-393F-5A4E-8136-60AD38CF6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8067" y="2137922"/>
            <a:ext cx="4693918" cy="1839592"/>
          </a:xfrm>
        </p:spPr>
        <p:txBody>
          <a:bodyPr>
            <a:noAutofit/>
          </a:bodyPr>
          <a:lstStyle>
            <a:lvl1pPr marL="0" indent="0" algn="ctr">
              <a:buNone/>
              <a:defRPr sz="15000" b="1">
                <a:solidFill>
                  <a:schemeClr val="tx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r>
              <a:rPr lang="en-US"/>
              <a:t>#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D740F7-4458-3842-8BA8-0BAD3C11DF2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085016" y="1894703"/>
            <a:ext cx="20593" cy="3068594"/>
          </a:xfrm>
          <a:prstGeom prst="straightConnector1">
            <a:avLst/>
          </a:prstGeom>
          <a:ln w="12700">
            <a:solidFill>
              <a:srgbClr val="9EBA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4796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3D9A7-93EE-6147-979E-ADC19AB84C7E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B21C770-B2AE-FB4F-911A-A46B3F570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032D9-B9DD-1F40-830F-8F3FF57AFB7A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>
              <a:solidFill>
                <a:srgbClr val="CED9E1"/>
              </a:solidFill>
              <a:latin typeface="Barlo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0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609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9" r:id="rId3"/>
    <p:sldLayoutId id="2147483697" r:id="rId4"/>
    <p:sldLayoutId id="2147483699" r:id="rId5"/>
    <p:sldLayoutId id="2147483698" r:id="rId6"/>
    <p:sldLayoutId id="2147483695" r:id="rId7"/>
    <p:sldLayoutId id="2147483696" r:id="rId8"/>
    <p:sldLayoutId id="2147483688" r:id="rId9"/>
    <p:sldLayoutId id="2147483692" r:id="rId10"/>
    <p:sldLayoutId id="2147483684" r:id="rId11"/>
    <p:sldLayoutId id="2147483678" r:id="rId12"/>
    <p:sldLayoutId id="2147483693" r:id="rId13"/>
    <p:sldLayoutId id="2147483694" r:id="rId14"/>
    <p:sldLayoutId id="2147483690" r:id="rId15"/>
    <p:sldLayoutId id="2147483687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Barlow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Barlow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Barlow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Barlow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Barlow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Barlow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A9AF8E-9505-40DE-8C63-3DA140BE98AF}"/>
              </a:ext>
            </a:extLst>
          </p:cNvPr>
          <p:cNvSpPr/>
          <p:nvPr/>
        </p:nvSpPr>
        <p:spPr>
          <a:xfrm>
            <a:off x="4996" y="4997"/>
            <a:ext cx="12185753" cy="6857998"/>
          </a:xfrm>
          <a:prstGeom prst="rect">
            <a:avLst/>
          </a:prstGeom>
          <a:gradFill>
            <a:gsLst>
              <a:gs pos="0">
                <a:srgbClr val="F8FAFC">
                  <a:alpha val="0"/>
                  <a:lumMod val="0"/>
                  <a:lumOff val="100000"/>
                </a:srgbClr>
              </a:gs>
              <a:gs pos="100000">
                <a:srgbClr val="6795B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71AC8-306D-4043-A96F-6BE484AD5E24}"/>
              </a:ext>
            </a:extLst>
          </p:cNvPr>
          <p:cNvSpPr txBox="1"/>
          <p:nvPr/>
        </p:nvSpPr>
        <p:spPr>
          <a:xfrm>
            <a:off x="849080" y="1730095"/>
            <a:ext cx="651338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3600" dirty="0">
                <a:solidFill>
                  <a:srgbClr val="1B3A52"/>
                </a:solidFill>
                <a:latin typeface="Barlow"/>
                <a:ea typeface="+mn-lt"/>
                <a:cs typeface="+mn-lt"/>
              </a:rPr>
              <a:t>Machine Learning from Cloud to the Internet of Things</a:t>
            </a:r>
            <a:endParaRPr lang="en-US" sz="3600" dirty="0">
              <a:solidFill>
                <a:srgbClr val="1B3A52"/>
              </a:solidFill>
              <a:latin typeface="Barlow"/>
              <a:ea typeface="+mn-lt"/>
              <a:cs typeface="+mn-lt"/>
            </a:endParaRPr>
          </a:p>
        </p:txBody>
      </p:sp>
      <p:pic>
        <p:nvPicPr>
          <p:cNvPr id="5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A07FBF5-FBB1-5246-B66A-ED4F0B510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80" y="887728"/>
            <a:ext cx="5029201" cy="559801"/>
          </a:xfrm>
          <a:prstGeom prst="rect">
            <a:avLst/>
          </a:prstGeom>
        </p:spPr>
      </p:pic>
      <p:pic>
        <p:nvPicPr>
          <p:cNvPr id="6" name="Picture 5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A434E1DD-3027-4042-8A93-A36BDDACD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815" y="2577116"/>
            <a:ext cx="2640342" cy="3078095"/>
          </a:xfrm>
          <a:prstGeom prst="rect">
            <a:avLst/>
          </a:prstGeom>
          <a:effectLst>
            <a:outerShdw blurRad="311348" sx="102000" sy="102000" algn="ctr" rotWithShape="0">
              <a:prstClr val="black">
                <a:alpha val="27965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929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4"/>
    </mc:Choice>
    <mc:Fallback xmlns="">
      <p:transition spd="slow" advTm="435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E5FA-E8B7-454A-A76E-739710AB4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0C8F5-FFCF-924A-9BAB-CE63D7BEF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8EAD12E-5EC2-3B43-8CC1-491A8D3F2C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13234-CC1C-D04A-B1AC-8E21704A4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84"/>
    </mc:Choice>
    <mc:Fallback xmlns="">
      <p:transition spd="slow" advTm="2488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3488F-7BF6-0641-A253-BBC1F44A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12311-E3D2-CA44-A3EB-B423C9F35A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0066" y="1538868"/>
            <a:ext cx="4885934" cy="43074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Day 1</a:t>
            </a:r>
          </a:p>
          <a:p>
            <a:r>
              <a:rPr lang="en-US" sz="2000" dirty="0"/>
              <a:t>Welcome</a:t>
            </a:r>
          </a:p>
          <a:p>
            <a:r>
              <a:rPr lang="en-US" sz="2000" dirty="0"/>
              <a:t>Unit 1 – ML and Deep Learning Basics</a:t>
            </a:r>
          </a:p>
          <a:p>
            <a:pPr lvl="1"/>
            <a:r>
              <a:rPr lang="en-US" sz="1600" dirty="0"/>
              <a:t>AL, ML and DL Demystified</a:t>
            </a:r>
          </a:p>
          <a:p>
            <a:pPr lvl="1"/>
            <a:r>
              <a:rPr lang="en-US" sz="1600" b="1" dirty="0"/>
              <a:t>Lab 1</a:t>
            </a:r>
            <a:r>
              <a:rPr lang="en-US" sz="1600" dirty="0"/>
              <a:t> – ML with Python and TensorFlow</a:t>
            </a:r>
          </a:p>
          <a:p>
            <a:pPr lvl="1"/>
            <a:r>
              <a:rPr lang="en-US" sz="1600" dirty="0"/>
              <a:t>DL and CNNs</a:t>
            </a:r>
          </a:p>
          <a:p>
            <a:pPr lvl="1"/>
            <a:r>
              <a:rPr lang="en-US" sz="1600" dirty="0"/>
              <a:t>ML and Cloud Computing</a:t>
            </a:r>
          </a:p>
          <a:p>
            <a:pPr lvl="1"/>
            <a:r>
              <a:rPr lang="en-US" sz="1600" b="1" dirty="0"/>
              <a:t>Lab 2</a:t>
            </a:r>
            <a:r>
              <a:rPr lang="en-US" sz="1600" dirty="0"/>
              <a:t> – Build a CNN for Image Recognition</a:t>
            </a:r>
          </a:p>
          <a:p>
            <a:pPr lvl="1"/>
            <a:r>
              <a:rPr lang="en-US" sz="1600" dirty="0"/>
              <a:t>Challenges with Cloud-based ML</a:t>
            </a:r>
          </a:p>
          <a:p>
            <a:r>
              <a:rPr lang="en-US" sz="2000" dirty="0"/>
              <a:t>Lunch</a:t>
            </a:r>
          </a:p>
          <a:p>
            <a:r>
              <a:rPr lang="en-US" sz="2000" dirty="0"/>
              <a:t>Unit 2 – Introducing the IoT</a:t>
            </a:r>
          </a:p>
          <a:p>
            <a:pPr lvl="1"/>
            <a:r>
              <a:rPr lang="en-US" sz="1600" dirty="0"/>
              <a:t>The IoT is Dead, Long Live the Internet</a:t>
            </a:r>
          </a:p>
          <a:p>
            <a:pPr lvl="1"/>
            <a:r>
              <a:rPr lang="en-US" sz="1600" dirty="0"/>
              <a:t>Introducing Developer-Friendly Cellular with Blues</a:t>
            </a:r>
          </a:p>
          <a:p>
            <a:pPr lvl="1"/>
            <a:r>
              <a:rPr lang="en-US" sz="1600" b="1" dirty="0"/>
              <a:t>Lab 1</a:t>
            </a:r>
            <a:r>
              <a:rPr lang="en-US" sz="1600" dirty="0"/>
              <a:t> - Getting Started with the Notecard</a:t>
            </a:r>
          </a:p>
          <a:p>
            <a:pPr lvl="1"/>
            <a:r>
              <a:rPr lang="en-US" sz="1600" dirty="0"/>
              <a:t>Working with Sensors and Actuators</a:t>
            </a:r>
          </a:p>
          <a:p>
            <a:pPr lvl="1"/>
            <a:r>
              <a:rPr lang="en-US" sz="1600" b="1" dirty="0"/>
              <a:t>Lab 2 </a:t>
            </a:r>
            <a:r>
              <a:rPr lang="en-US" sz="1600" dirty="0"/>
              <a:t>– Collecting Sensor Data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B4CAAC7-3DAB-E44F-BF9D-B6108A17824E}"/>
              </a:ext>
            </a:extLst>
          </p:cNvPr>
          <p:cNvSpPr txBox="1">
            <a:spLocks/>
          </p:cNvSpPr>
          <p:nvPr/>
        </p:nvSpPr>
        <p:spPr>
          <a:xfrm>
            <a:off x="6096000" y="1538868"/>
            <a:ext cx="4885934" cy="4307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Day 2</a:t>
            </a:r>
          </a:p>
          <a:p>
            <a:r>
              <a:rPr lang="en-US" sz="2000" dirty="0"/>
              <a:t>Welcome</a:t>
            </a:r>
          </a:p>
          <a:p>
            <a:r>
              <a:rPr lang="en-US" sz="2000" dirty="0"/>
              <a:t>Unit 3 – ML and the IoT</a:t>
            </a:r>
          </a:p>
          <a:p>
            <a:pPr lvl="1"/>
            <a:r>
              <a:rPr lang="en-US" sz="1600" dirty="0"/>
              <a:t>Why ML and the IoT</a:t>
            </a:r>
          </a:p>
          <a:p>
            <a:pPr lvl="1"/>
            <a:r>
              <a:rPr lang="en-US" sz="1600" dirty="0"/>
              <a:t>ML at the edge with MCUs</a:t>
            </a:r>
          </a:p>
          <a:p>
            <a:pPr lvl="1"/>
            <a:r>
              <a:rPr lang="en-US" sz="1600" b="1" dirty="0"/>
              <a:t>Lab 1 </a:t>
            </a:r>
            <a:r>
              <a:rPr lang="en-US" sz="1600" dirty="0"/>
              <a:t>– Building a Linear Regression Model with </a:t>
            </a:r>
            <a:r>
              <a:rPr lang="en-US" sz="1600" dirty="0" err="1"/>
              <a:t>TFLite</a:t>
            </a:r>
            <a:endParaRPr lang="en-US" sz="1600" dirty="0"/>
          </a:p>
          <a:p>
            <a:pPr lvl="1"/>
            <a:r>
              <a:rPr lang="en-US" sz="1600" dirty="0"/>
              <a:t>Accelerating Edge ML with Edge Impulse</a:t>
            </a:r>
          </a:p>
          <a:p>
            <a:pPr lvl="1"/>
            <a:r>
              <a:rPr lang="en-US" sz="1600" b="1" dirty="0"/>
              <a:t>Lab 2 </a:t>
            </a:r>
            <a:r>
              <a:rPr lang="en-US" sz="1600" dirty="0"/>
              <a:t>– Building a Gesture Recognition System for Edge Impulse</a:t>
            </a:r>
          </a:p>
          <a:p>
            <a:r>
              <a:rPr lang="en-US" sz="2000" dirty="0"/>
              <a:t>Lunch</a:t>
            </a:r>
          </a:p>
          <a:p>
            <a:r>
              <a:rPr lang="en-US" sz="2000" dirty="0"/>
              <a:t>Unit 4 – The future of ML and the IoT</a:t>
            </a:r>
          </a:p>
          <a:p>
            <a:r>
              <a:rPr lang="en-US" sz="2000" dirty="0"/>
              <a:t>Unit 5 - Hacking Challenge and Free Exploration</a:t>
            </a:r>
          </a:p>
          <a:p>
            <a:r>
              <a:rPr lang="en-US" sz="2000" dirty="0"/>
              <a:t>Project Share and Wrap-Up</a:t>
            </a:r>
          </a:p>
        </p:txBody>
      </p:sp>
    </p:spTree>
    <p:extLst>
      <p:ext uri="{BB962C8B-B14F-4D97-AF65-F5344CB8AC3E}">
        <p14:creationId xmlns:p14="http://schemas.microsoft.com/office/powerpoint/2010/main" val="3467049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02B1C6D-107A-1945-97EC-0BF14511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273" y="4264685"/>
            <a:ext cx="8819449" cy="625089"/>
          </a:xfrm>
        </p:spPr>
        <p:txBody>
          <a:bodyPr>
            <a:noAutofit/>
          </a:bodyPr>
          <a:lstStyle/>
          <a:p>
            <a:r>
              <a:rPr lang="en-US" sz="4000" dirty="0"/>
              <a:t>Rob Lauer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F97326-A1B9-F543-976D-A95628CE66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6873" y="4999609"/>
            <a:ext cx="8398253" cy="1255718"/>
          </a:xfrm>
        </p:spPr>
        <p:txBody>
          <a:bodyPr>
            <a:normAutofit/>
          </a:bodyPr>
          <a:lstStyle/>
          <a:p>
            <a:r>
              <a:rPr lang="en-US" sz="2400" dirty="0"/>
              <a:t>Director of Developer Relations @ Blues Wireless</a:t>
            </a:r>
          </a:p>
          <a:p>
            <a:r>
              <a:rPr lang="en-US" sz="2400" b="1" dirty="0"/>
              <a:t>@</a:t>
            </a:r>
            <a:r>
              <a:rPr lang="en-US" sz="2400" b="1" dirty="0" err="1"/>
              <a:t>RobLauer</a:t>
            </a:r>
            <a:endParaRPr lang="en-US" sz="2400" b="1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6019DEBE-834D-F34F-8429-BCA99DD3252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6" b="4516"/>
          <a:stretch>
            <a:fillRect/>
          </a:stretch>
        </p:blipFill>
        <p:spPr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6109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F2A9-8BA6-084B-852D-33E46D77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Brandon Satrom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7274222-B377-9243-BBE0-51CAD3FAAC2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" r="20" b="24468"/>
          <a:stretch/>
        </p:blipFill>
        <p:spPr>
          <a:xfrm>
            <a:off x="4664675" y="922434"/>
            <a:ext cx="2862072" cy="2862648"/>
          </a:xfr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623243C-9D1C-8341-86D7-AE96256608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6873" y="4999609"/>
            <a:ext cx="8398253" cy="1255718"/>
          </a:xfrm>
        </p:spPr>
        <p:txBody>
          <a:bodyPr>
            <a:normAutofit/>
          </a:bodyPr>
          <a:lstStyle/>
          <a:p>
            <a:r>
              <a:rPr lang="en-US" sz="2400" dirty="0"/>
              <a:t>VP of Experience Engineering @ Blues Wireless</a:t>
            </a:r>
          </a:p>
          <a:p>
            <a:r>
              <a:rPr lang="en-US" sz="2400" b="1" dirty="0"/>
              <a:t>@</a:t>
            </a:r>
            <a:r>
              <a:rPr lang="en-US" sz="2400" b="1" dirty="0" err="1"/>
              <a:t>BrandonSatrom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974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7"/>
    </mc:Choice>
    <mc:Fallback xmlns="">
      <p:transition spd="slow" advTm="525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F02AA9-98B4-344D-BA51-9C77B663C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08" y="0"/>
            <a:ext cx="10312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7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A7C43B-43FE-9448-BB15-2A36AD23E8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Your Name</a:t>
            </a:r>
          </a:p>
          <a:p>
            <a:r>
              <a:rPr lang="en-US" dirty="0"/>
              <a:t>What you do</a:t>
            </a:r>
          </a:p>
          <a:p>
            <a:r>
              <a:rPr lang="en-US" dirty="0"/>
              <a:t>Experience with AI, ML and/or IoT development</a:t>
            </a:r>
          </a:p>
          <a:p>
            <a:r>
              <a:rPr lang="en-US" dirty="0"/>
              <a:t>Your Goals for the Workshop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C3B59A-3AFC-0C44-83D7-566F0E79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</p:spTree>
    <p:extLst>
      <p:ext uri="{BB962C8B-B14F-4D97-AF65-F5344CB8AC3E}">
        <p14:creationId xmlns:p14="http://schemas.microsoft.com/office/powerpoint/2010/main" val="35252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047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5"/>
    </mc:Choice>
    <mc:Fallback xmlns="">
      <p:transition spd="slow" advTm="4385"/>
    </mc:Fallback>
  </mc:AlternateContent>
</p:sld>
</file>

<file path=ppt/theme/theme1.xml><?xml version="1.0" encoding="utf-8"?>
<a:theme xmlns:a="http://schemas.openxmlformats.org/drawingml/2006/main" name="Office Theme">
  <a:themeElements>
    <a:clrScheme name="Blues Inc (colors)">
      <a:dk1>
        <a:srgbClr val="1A3A52"/>
      </a:dk1>
      <a:lt1>
        <a:srgbClr val="FFFFFF"/>
      </a:lt1>
      <a:dk2>
        <a:srgbClr val="1F282E"/>
      </a:dk2>
      <a:lt2>
        <a:srgbClr val="F7FAFB"/>
      </a:lt2>
      <a:accent1>
        <a:srgbClr val="416680"/>
      </a:accent1>
      <a:accent2>
        <a:srgbClr val="FF6A6A"/>
      </a:accent2>
      <a:accent3>
        <a:srgbClr val="A0AEB9"/>
      </a:accent3>
      <a:accent4>
        <a:srgbClr val="FEBA2B"/>
      </a:accent4>
      <a:accent5>
        <a:srgbClr val="8BCEDA"/>
      </a:accent5>
      <a:accent6>
        <a:srgbClr val="4CDD6C"/>
      </a:accent6>
      <a:hlink>
        <a:srgbClr val="00B9FF"/>
      </a:hlink>
      <a:folHlink>
        <a:srgbClr val="0099D3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0" tIns="0" rIns="0" bIns="0" anchor="t" anchorCtr="0">
        <a:spAutoFit/>
      </a:bodyPr>
      <a:lstStyle>
        <a:defPPr algn="l">
          <a:defRPr sz="1600" dirty="0">
            <a:latin typeface="Barlow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8668</TotalTime>
  <Words>217</Words>
  <Application>Microsoft Macintosh PowerPoint</Application>
  <PresentationFormat>Widescreen</PresentationFormat>
  <Paragraphs>47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Barlow</vt:lpstr>
      <vt:lpstr>Calibri</vt:lpstr>
      <vt:lpstr>Times New Roman</vt:lpstr>
      <vt:lpstr>Office Theme</vt:lpstr>
      <vt:lpstr>PowerPoint Presentation</vt:lpstr>
      <vt:lpstr>PowerPoint Presentation</vt:lpstr>
      <vt:lpstr>Agenda</vt:lpstr>
      <vt:lpstr>Rob Lauer</vt:lpstr>
      <vt:lpstr>Brandon Satrom</vt:lpstr>
      <vt:lpstr>PowerPoint Presentation</vt:lpstr>
      <vt:lpstr>Your Turn!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Brandon Satrom</cp:lastModifiedBy>
  <cp:revision>79</cp:revision>
  <dcterms:created xsi:type="dcterms:W3CDTF">2021-04-16T15:47:13Z</dcterms:created>
  <dcterms:modified xsi:type="dcterms:W3CDTF">2022-03-08T22:58:59Z</dcterms:modified>
</cp:coreProperties>
</file>